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6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2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3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9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4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8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8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5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1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9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5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8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9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3C41-F221-401B-BEC0-8809939492C4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F8EC-2B96-419A-85E8-8F250037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24EC-A9CD-4065-AFBD-7A6332A27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612346"/>
            <a:ext cx="9448800" cy="21707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поведение детей при встрече с незнакомцами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F14822-32FF-4236-A007-939973FC5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559854"/>
            <a:ext cx="8984974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/>
              <a:t>Подготовила: </a:t>
            </a:r>
            <a:r>
              <a:rPr lang="ru-RU" b="1" dirty="0" err="1"/>
              <a:t>ГомазоваЛ.А</a:t>
            </a:r>
            <a:r>
              <a:rPr lang="ru-RU" b="1" dirty="0"/>
              <a:t>.,</a:t>
            </a:r>
          </a:p>
          <a:p>
            <a:pPr algn="r"/>
            <a:r>
              <a:rPr lang="ru-RU" b="1" dirty="0"/>
              <a:t>Воспитатель ВКК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F0693-B761-4077-8EDA-A6AC1946D5DF}"/>
              </a:ext>
            </a:extLst>
          </p:cNvPr>
          <p:cNvSpPr txBox="1"/>
          <p:nvPr/>
        </p:nvSpPr>
        <p:spPr>
          <a:xfrm>
            <a:off x="410817" y="185530"/>
            <a:ext cx="1131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Аннинский детский сад № 7 общеразвивающего вида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62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2A527-7680-426E-BFEE-4D75B3775B01}"/>
              </a:ext>
            </a:extLst>
          </p:cNvPr>
          <p:cNvSpPr txBox="1">
            <a:spLocks/>
          </p:cNvSpPr>
          <p:nvPr/>
        </p:nvSpPr>
        <p:spPr>
          <a:xfrm>
            <a:off x="2908852" y="278296"/>
            <a:ext cx="8610600" cy="94090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Сказочная безопасность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9EB06-90AF-4AC3-8DBE-6A805D08FDBA}"/>
              </a:ext>
            </a:extLst>
          </p:cNvPr>
          <p:cNvSpPr txBox="1"/>
          <p:nvPr/>
        </p:nvSpPr>
        <p:spPr>
          <a:xfrm>
            <a:off x="1828799" y="1219200"/>
            <a:ext cx="8415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с колобком и петухом из сказки «Кот, петух и лиса» случилась беда?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D1C524-FF0D-48FA-BC70-187BDA59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52" y="2345634"/>
            <a:ext cx="4146800" cy="39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15BDC93-41DE-4427-8BF8-4A02B070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4" y="2491407"/>
            <a:ext cx="6197312" cy="3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1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ED4E8-EACE-4591-8C36-90779FE05F79}"/>
              </a:ext>
            </a:extLst>
          </p:cNvPr>
          <p:cNvSpPr txBox="1">
            <a:spLocks/>
          </p:cNvSpPr>
          <p:nvPr/>
        </p:nvSpPr>
        <p:spPr>
          <a:xfrm>
            <a:off x="2908852" y="278296"/>
            <a:ext cx="8610600" cy="94090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Сказочная безопасность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EC13F-0447-4500-B0EC-8DC59F59F26A}"/>
              </a:ext>
            </a:extLst>
          </p:cNvPr>
          <p:cNvSpPr txBox="1"/>
          <p:nvPr/>
        </p:nvSpPr>
        <p:spPr>
          <a:xfrm>
            <a:off x="1563757" y="1975439"/>
            <a:ext cx="8878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Какое правило нарушил Кай из сказки «Снежная королева»?</a:t>
            </a:r>
            <a:endParaRPr lang="ru-RU" sz="2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BFA308-8225-4C49-9DD2-5B8DDD28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78" y="2910508"/>
            <a:ext cx="5870713" cy="3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2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677CA-759B-4C5E-8D76-70A5FA5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809" y="168025"/>
            <a:ext cx="8610600" cy="1293028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Пословицы и поговорки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484B5-73F3-417D-8168-4F7A774AD6AE}"/>
              </a:ext>
            </a:extLst>
          </p:cNvPr>
          <p:cNvSpPr txBox="1"/>
          <p:nvPr/>
        </p:nvSpPr>
        <p:spPr>
          <a:xfrm>
            <a:off x="1974574" y="1461053"/>
            <a:ext cx="7354957" cy="494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Осторожность-мать безопасности.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бойся, но опасайся.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 слышит, глаз видит, а сердце чует.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всякий встречный друг сердечный.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Личиком гладок, да делами гадок.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всякому верь, запирай крепче дверь.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всякому слуху верь, не всякую правду сказывай.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Хороший замок- надежный друг.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верь своим очам, нежели чужим речам.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Берегись бед, пока их нет.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5843-36B4-4B1D-AED4-9B6878BF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023329"/>
            <a:ext cx="8610600" cy="129302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97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нлайн беседа &amp;quot;Правила поведения с незнакомыми людьми для детей&amp;quot; ...">
            <a:extLst>
              <a:ext uri="{FF2B5EF4-FFF2-40B4-BE49-F238E27FC236}">
                <a16:creationId xmlns:a16="http://schemas.microsoft.com/office/drawing/2014/main" id="{C5D8315A-1821-45B1-8EF3-1876C18F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64" y="525117"/>
            <a:ext cx="8634123" cy="616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3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4116-4072-4372-9F80-64181D4C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34286"/>
            <a:ext cx="8610600" cy="1293028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пяти “нельзя”: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CEACD-B4EF-476C-96B8-35B771D5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2525"/>
            <a:ext cx="10820400" cy="4024125"/>
          </a:xfrm>
        </p:spPr>
        <p:txBody>
          <a:bodyPr/>
          <a:lstStyle/>
          <a:p>
            <a:r>
              <a:rPr lang="ru-RU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разговаривать с незнакомцами на улице.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заходить с ними вместе в подъезд и лифт.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садиться в чужую машину.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принимать от незнакомых людей подарки и соглашаться на их предложение пойти к ним домой.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открывать незнакомцам дверь и пускать их в дом.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4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5E6DB2-FF29-419B-94C8-FE6849308552}"/>
              </a:ext>
            </a:extLst>
          </p:cNvPr>
          <p:cNvSpPr txBox="1"/>
          <p:nvPr/>
        </p:nvSpPr>
        <p:spPr>
          <a:xfrm>
            <a:off x="596348" y="1828800"/>
            <a:ext cx="1042946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беседы;</a:t>
            </a:r>
          </a:p>
          <a:p>
            <a:pPr algn="l"/>
            <a:r>
              <a:rPr lang="ru-RU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ознакомление с художественной литературой;</a:t>
            </a:r>
          </a:p>
          <a:p>
            <a:pPr algn="l"/>
            <a:r>
              <a:rPr lang="ru-RU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беседы по иллюстрациям, сюжетным картинам;</a:t>
            </a:r>
          </a:p>
          <a:p>
            <a:pPr algn="l"/>
            <a:r>
              <a:rPr lang="ru-RU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игры </a:t>
            </a:r>
            <a:r>
              <a:rPr lang="ru-RU" sz="32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(словесные, дидактические, подвижные, ролевые)</a:t>
            </a:r>
            <a:r>
              <a:rPr lang="ru-RU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наблюдения;</a:t>
            </a:r>
          </a:p>
          <a:p>
            <a:pPr marL="457200" indent="-457200">
              <a:buFontTx/>
              <a:buChar char="-"/>
            </a:pPr>
            <a:r>
              <a:rPr lang="ru-RU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тренинги;</a:t>
            </a:r>
          </a:p>
          <a:p>
            <a:pPr marL="457200" indent="-457200" algn="l">
              <a:buFontTx/>
              <a:buChar char="-"/>
            </a:pPr>
            <a:r>
              <a:rPr lang="ru-RU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заданных ситуаций;</a:t>
            </a:r>
          </a:p>
          <a:p>
            <a:pPr marL="285750" indent="-285750" algn="l">
              <a:buFontTx/>
              <a:buChar char="-"/>
            </a:pP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театрализованные представления;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4208B-BA88-4554-8CDD-96C762040DBE}"/>
              </a:ext>
            </a:extLst>
          </p:cNvPr>
          <p:cNvSpPr txBox="1"/>
          <p:nvPr/>
        </p:nvSpPr>
        <p:spPr>
          <a:xfrm>
            <a:off x="4664765" y="490330"/>
            <a:ext cx="718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Формы работы с детьми:</a:t>
            </a:r>
          </a:p>
        </p:txBody>
      </p:sp>
    </p:spTree>
    <p:extLst>
      <p:ext uri="{BB962C8B-B14F-4D97-AF65-F5344CB8AC3E}">
        <p14:creationId xmlns:p14="http://schemas.microsoft.com/office/powerpoint/2010/main" val="110121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ADBE-7B06-4CE9-8E3D-C4F3799B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57" y="234286"/>
            <a:ext cx="8610600" cy="69336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 ситуация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1F26A4-B9B9-4240-A7E7-ABF07F021C3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665" r="11754" b="3104"/>
          <a:stretch/>
        </p:blipFill>
        <p:spPr bwMode="auto">
          <a:xfrm>
            <a:off x="7513984" y="3087757"/>
            <a:ext cx="4333460" cy="35359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BDB63-5443-4BB7-BA36-8E316C4FCD2A}"/>
              </a:ext>
            </a:extLst>
          </p:cNvPr>
          <p:cNvSpPr txBox="1"/>
          <p:nvPr/>
        </p:nvSpPr>
        <p:spPr>
          <a:xfrm>
            <a:off x="1775792" y="1143497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Молодая женщина приятной наружности говорит мальчику: «Здравствуй мальчик! Как тебя зовут? А где ты живёшь?» Как должна ответить мальчик незнакомке?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335B5-F3BD-4E4A-85E3-B9107D759075}"/>
              </a:ext>
            </a:extLst>
          </p:cNvPr>
          <p:cNvSpPr txBox="1"/>
          <p:nvPr/>
        </p:nvSpPr>
        <p:spPr>
          <a:xfrm>
            <a:off x="344557" y="2832149"/>
            <a:ext cx="879944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арианты ответа:</a:t>
            </a:r>
          </a:p>
          <a:p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Вот я сейчас милиционера позову!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Простите, но я очень спешу!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Меня зовут Витя, я живу в этом доме!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6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ADBE-7B06-4CE9-8E3D-C4F3799B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57" y="234286"/>
            <a:ext cx="8610600" cy="69336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 ситуация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BDB63-5443-4BB7-BA36-8E316C4FCD2A}"/>
              </a:ext>
            </a:extLst>
          </p:cNvPr>
          <p:cNvSpPr txBox="1"/>
          <p:nvPr/>
        </p:nvSpPr>
        <p:spPr>
          <a:xfrm>
            <a:off x="1775792" y="1143497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Мужчина предлагает мальчику покататься на машине, берет его за руку и тянет в машину. Как должен повести себя ребёнок?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335B5-F3BD-4E4A-85E3-B9107D759075}"/>
              </a:ext>
            </a:extLst>
          </p:cNvPr>
          <p:cNvSpPr txBox="1"/>
          <p:nvPr/>
        </p:nvSpPr>
        <p:spPr>
          <a:xfrm>
            <a:off x="344557" y="2832149"/>
            <a:ext cx="879944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арианты ответа:</a:t>
            </a:r>
          </a:p>
          <a:p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Кричать и звать на помощь.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Поехать с незнакомцем.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Позвонить по телефону.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8FFE92-D239-4E06-A583-0A4468714C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14581" r="34512" b="14394"/>
          <a:stretch/>
        </p:blipFill>
        <p:spPr bwMode="auto">
          <a:xfrm>
            <a:off x="6821004" y="3291589"/>
            <a:ext cx="5026439" cy="3183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43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F4E39-67A8-47ED-871A-8DBEFFBC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800"/>
            <a:ext cx="10820399" cy="453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«Правильно – не правильно»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CA367-B382-459D-9D0B-64C9CA79F55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11688" r="52637" b="2815"/>
          <a:stretch/>
        </p:blipFill>
        <p:spPr bwMode="auto">
          <a:xfrm>
            <a:off x="179512" y="768626"/>
            <a:ext cx="2166123" cy="2442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A9E4D8-5000-4108-AAB2-2688F37DE5E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1" t="8658" r="3555" b="5195"/>
          <a:stretch/>
        </p:blipFill>
        <p:spPr bwMode="auto">
          <a:xfrm>
            <a:off x="3497828" y="768626"/>
            <a:ext cx="2166124" cy="2442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CBDEF6-8467-4AD0-AD1E-A05533B5B3E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3527" r="27104" b="4575"/>
          <a:stretch/>
        </p:blipFill>
        <p:spPr bwMode="auto">
          <a:xfrm>
            <a:off x="1125483" y="3429000"/>
            <a:ext cx="2797162" cy="254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6954FF-6BED-4619-9152-5D4AD2A2A8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83" y="3429000"/>
            <a:ext cx="3476432" cy="245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E69DD4-0D97-42E6-A28B-E98576ADB3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795130"/>
            <a:ext cx="2166125" cy="241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A80FB0-86E4-477A-B1EE-FCF825E17A4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8819" r="11227" b="2987"/>
          <a:stretch/>
        </p:blipFill>
        <p:spPr bwMode="auto">
          <a:xfrm>
            <a:off x="8195766" y="3429000"/>
            <a:ext cx="3476432" cy="2457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7A4AB3-FAEF-4E56-A9E3-D68D420E7EAE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r="21415"/>
          <a:stretch/>
        </p:blipFill>
        <p:spPr bwMode="auto">
          <a:xfrm>
            <a:off x="9112332" y="799465"/>
            <a:ext cx="2393867" cy="2411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931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8D17-5353-4485-800B-A636FD0B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852" y="278296"/>
            <a:ext cx="8610600" cy="94090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Сказочная безопасность</a:t>
            </a:r>
            <a:b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2B24-C6A7-4B0B-BB44-11ECE9A30215}"/>
              </a:ext>
            </a:extLst>
          </p:cNvPr>
          <p:cNvSpPr txBox="1"/>
          <p:nvPr/>
        </p:nvSpPr>
        <p:spPr>
          <a:xfrm>
            <a:off x="2478155" y="1219200"/>
            <a:ext cx="8852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ошибку совершили герои сказок «Красная Шапочка», «Волк и семеро козлят»? </a:t>
            </a:r>
            <a:endParaRPr lang="ru-RU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55D2D3-7D12-48A8-937C-2A17044C0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6916" r="7200" b="7522"/>
          <a:stretch/>
        </p:blipFill>
        <p:spPr bwMode="auto">
          <a:xfrm>
            <a:off x="7340941" y="2050197"/>
            <a:ext cx="4178511" cy="43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995F52-1212-4081-8412-892D2D94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8" y="2593778"/>
            <a:ext cx="5373342" cy="34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8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79F8B-3985-46EF-BD43-EB6F1942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644" y="2305877"/>
            <a:ext cx="673873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Какого правила безопасности не знала </a:t>
            </a:r>
            <a:b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царевна из сказки А.С. Пушкина </a:t>
            </a:r>
            <a:b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«Сказка о мертвой царевне и семи богатырях»?</a:t>
            </a:r>
            <a:endParaRPr lang="ru-RU" sz="4800" b="1" cap="non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B4D722-B66B-4B94-AB68-DCB2D12FF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3" t="10066" r="6929" b="8735"/>
          <a:stretch/>
        </p:blipFill>
        <p:spPr bwMode="auto">
          <a:xfrm>
            <a:off x="7924799" y="2305877"/>
            <a:ext cx="3697357" cy="44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155F14-8E7C-45BC-80F8-206DE3BC26A9}"/>
              </a:ext>
            </a:extLst>
          </p:cNvPr>
          <p:cNvSpPr txBox="1">
            <a:spLocks/>
          </p:cNvSpPr>
          <p:nvPr/>
        </p:nvSpPr>
        <p:spPr>
          <a:xfrm>
            <a:off x="2908852" y="278296"/>
            <a:ext cx="8610600" cy="940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Сказочная безопасность</a:t>
            </a:r>
            <a:b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1883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59</TotalTime>
  <Words>386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След самолета</vt:lpstr>
      <vt:lpstr>безопасное поведение детей при встрече с незнакомцами</vt:lpstr>
      <vt:lpstr>Презентация PowerPoint</vt:lpstr>
      <vt:lpstr>Правило пяти “нельзя”:</vt:lpstr>
      <vt:lpstr>Презентация PowerPoint</vt:lpstr>
      <vt:lpstr>Опасная ситуация</vt:lpstr>
      <vt:lpstr>Опасная ситуация</vt:lpstr>
      <vt:lpstr>Игра «Правильно – не правильно»</vt:lpstr>
      <vt:lpstr>Сказочная безопасность </vt:lpstr>
      <vt:lpstr>Какого правила безопасности не знала  царевна из сказки А.С. Пушкина  «Сказка о мертвой царевне и семи богатырях»?</vt:lpstr>
      <vt:lpstr>Презентация PowerPoint</vt:lpstr>
      <vt:lpstr>Презентация PowerPoint</vt:lpstr>
      <vt:lpstr>Пословицы и поговорки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поведение детей при встрече с незнакомцами</dc:title>
  <dc:creator>Professional</dc:creator>
  <cp:lastModifiedBy>Professional</cp:lastModifiedBy>
  <cp:revision>7</cp:revision>
  <dcterms:created xsi:type="dcterms:W3CDTF">2022-02-23T11:57:42Z</dcterms:created>
  <dcterms:modified xsi:type="dcterms:W3CDTF">2022-02-23T12:56:56Z</dcterms:modified>
</cp:coreProperties>
</file>